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9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AB0CB8-CA80-41CC-9C74-4DD360CFBD1C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870869-F9CD-4454-B071-2B748E63E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80728"/>
            <a:ext cx="6172200" cy="3168352"/>
          </a:xfrm>
        </p:spPr>
        <p:txBody>
          <a:bodyPr/>
          <a:lstStyle/>
          <a:p>
            <a:pPr algn="ctr"/>
            <a:r>
              <a:rPr lang="ru-RU" dirty="0" smtClean="0"/>
              <a:t>«Создаю модель вулкана,  для проведения опыта с детьми старшего дошкольного возраста»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Подготовила: воспитатель старшей группы </a:t>
            </a:r>
            <a:r>
              <a:rPr lang="ru-RU" dirty="0" err="1" smtClean="0"/>
              <a:t>Десяткова</a:t>
            </a:r>
            <a:r>
              <a:rPr lang="ru-RU" dirty="0" smtClean="0"/>
              <a:t> Оксана Михайловна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86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«Создаю модель вулкана»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900" b="1" dirty="0" smtClean="0"/>
              <a:t>Цель:</a:t>
            </a:r>
            <a:r>
              <a:rPr lang="ru-RU" sz="2900" b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29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>Изготовление макета вулкана из солёного теста в технике </a:t>
            </a:r>
            <a:r>
              <a:rPr lang="ru-RU" sz="2900" dirty="0" err="1">
                <a:latin typeface="Times New Roman"/>
                <a:ea typeface="Times New Roman"/>
                <a:cs typeface="Times New Roman"/>
              </a:rPr>
              <a:t>тестопластики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9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900" b="1" dirty="0">
                <a:latin typeface="Times New Roman"/>
                <a:ea typeface="Times New Roman"/>
                <a:cs typeface="Times New Roman"/>
              </a:rPr>
              <a:t>Задачи:</a:t>
            </a:r>
            <a:endParaRPr lang="ru-RU" sz="29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Calibri"/>
                <a:cs typeface="Times New Roman"/>
              </a:rPr>
              <a:t>Познакомить детей с природным явлением – вулканом; сформировать представления о типах вулканов, строении вулканов.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Calibri"/>
                <a:cs typeface="Times New Roman"/>
              </a:rPr>
              <a:t>Создать действующую модель вулкана.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Calibri"/>
                <a:cs typeface="Times New Roman"/>
              </a:rPr>
              <a:t>Способствовать развитию познавательной активности детей в процессе выполнения опытов. 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9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45224"/>
            <a:ext cx="1656184" cy="125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79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«Вулканы»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/>
          <a:lstStyle/>
          <a:p>
            <a:r>
              <a:rPr lang="ru-RU" sz="2000" dirty="0">
                <a:latin typeface="Times New Roman"/>
                <a:ea typeface="Times New Roman"/>
              </a:rPr>
              <a:t>Знакомство с вулканами, типы, строение (показ презентации), рассматривание энциклопедий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000" dirty="0" smtClean="0">
                <a:solidFill>
                  <a:srgbClr val="444D26"/>
                </a:solidFill>
                <a:latin typeface="Castellar" pitchFamily="18" charset="0"/>
                <a:ea typeface="+mj-ea"/>
                <a:cs typeface="+mj-cs"/>
              </a:rPr>
              <a:t>Строение вулкана </a:t>
            </a:r>
          </a:p>
          <a:p>
            <a:pPr marL="0" lvl="0" indent="0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называется канал, по которому поднимается магма?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жерло)</a:t>
            </a:r>
          </a:p>
          <a:p>
            <a:pPr marL="0" lvl="0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Чашеобразное углубление на вершине вулкана – это </a:t>
            </a:r>
          </a:p>
          <a:p>
            <a:pPr marL="0" lvl="0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кратер)</a:t>
            </a:r>
          </a:p>
          <a:p>
            <a:endParaRPr lang="ru-RU" dirty="0"/>
          </a:p>
        </p:txBody>
      </p:sp>
      <p:pic>
        <p:nvPicPr>
          <p:cNvPr id="7" name="Picture 2" descr="http://uch.znate.ru/tw_files2/urls_8/8/d-7642/img9.jpg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t="23623"/>
          <a:stretch/>
        </p:blipFill>
        <p:spPr bwMode="auto">
          <a:xfrm>
            <a:off x="2339752" y="3501008"/>
            <a:ext cx="4925928" cy="298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426747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sz="3200" dirty="0">
                <a:latin typeface="Times New Roman"/>
                <a:ea typeface="Times New Roman"/>
              </a:rPr>
              <a:t>Изготовление подножия макета из соленого теста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7601272" cy="506489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Обучение приемам замешивания соленого теста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H:\КОП\20141205_1525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4320000" cy="438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88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sz="3200" dirty="0">
                <a:latin typeface="Times New Roman"/>
                <a:ea typeface="Times New Roman"/>
              </a:rPr>
              <a:t>Макет вулкана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67543" y="908720"/>
            <a:ext cx="7774597" cy="5449816"/>
          </a:xfrm>
        </p:spPr>
        <p:txBody>
          <a:bodyPr>
            <a:norm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Лепка вулкан из соленого теста, подножия горы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кладём тесто на подножие, в центре делаем отверстие и ставим в него стеклянный стаканчик, который будет выполнять роль жерло.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sz="2000" dirty="0">
                <a:latin typeface="Times New Roman"/>
                <a:ea typeface="Times New Roman"/>
              </a:rPr>
              <a:t>Придаём форму </a:t>
            </a:r>
            <a:r>
              <a:rPr lang="ru-RU" sz="2000" dirty="0" smtClean="0">
                <a:latin typeface="Times New Roman"/>
                <a:ea typeface="Times New Roman"/>
              </a:rPr>
              <a:t>Макету </a:t>
            </a:r>
          </a:p>
          <a:p>
            <a:r>
              <a:rPr lang="ru-RU" sz="2000" dirty="0" smtClean="0">
                <a:latin typeface="Times New Roman"/>
                <a:ea typeface="Times New Roman"/>
              </a:rPr>
              <a:t>Окрашивание </a:t>
            </a:r>
            <a:r>
              <a:rPr lang="ru-RU" sz="2000" dirty="0">
                <a:latin typeface="Times New Roman"/>
                <a:ea typeface="Times New Roman"/>
              </a:rPr>
              <a:t>подножия вулкана и горы</a:t>
            </a:r>
            <a:endParaRPr lang="ru-RU" sz="2000" dirty="0"/>
          </a:p>
        </p:txBody>
      </p:sp>
      <p:pic>
        <p:nvPicPr>
          <p:cNvPr id="5" name="Picture 2" descr="H:\КОП\20141212_1432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1229" y="4574026"/>
            <a:ext cx="2304256" cy="196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9191" y="2276872"/>
            <a:ext cx="1800264" cy="2121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:\КОП\20141212_15233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96952"/>
            <a:ext cx="3251289" cy="356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>«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Опытно-экспериментальная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деятельность</a:t>
            </a:r>
            <a:r>
              <a:rPr lang="ru-RU" sz="2400" dirty="0" smtClean="0">
                <a:latin typeface="Calibri"/>
                <a:ea typeface="Times New Roman"/>
                <a:cs typeface="Times New Roman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509505"/>
            <a:ext cx="7467600" cy="4873752"/>
          </a:xfrm>
        </p:spPr>
        <p:txBody>
          <a:bodyPr/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В жерло макета мы насыпаем соду, а затем наливаем подкрашенный уксус. Вулканизм начинается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!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Наблюдаем как лава стекает по склону.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828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 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75895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 descr="H:\КОП\20141217_1530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08920"/>
            <a:ext cx="3240360" cy="367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G:\ярмарка 2015 дл плаката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685" y="3076630"/>
            <a:ext cx="4211840" cy="293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13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Рисунок 4" descr="1983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71259"/>
            <a:ext cx="6192688" cy="4413937"/>
          </a:xfrm>
          <a:prstGeom prst="round2DiagRect">
            <a:avLst/>
          </a:prstGeom>
          <a:ln w="76200">
            <a:solidFill>
              <a:srgbClr val="A5B592">
                <a:lumMod val="60000"/>
                <a:lumOff val="40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0392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194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«Создаю модель вулкана,  для проведения опыта с детьми старшего дошкольного возраста»</vt:lpstr>
      <vt:lpstr> «Создаю модель вулкана»</vt:lpstr>
      <vt:lpstr>«Вулканы»</vt:lpstr>
      <vt:lpstr>«Изготовление подножия макета из соленого теста»</vt:lpstr>
      <vt:lpstr>«Макет вулкана»</vt:lpstr>
      <vt:lpstr>«Опытно-экспериментальная деятельность»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работы по проведению КОП: «Складываем салфетки»</dc:title>
  <dc:creator>Admin</dc:creator>
  <cp:lastModifiedBy>Оксана</cp:lastModifiedBy>
  <cp:revision>31</cp:revision>
  <dcterms:created xsi:type="dcterms:W3CDTF">2016-01-12T16:50:27Z</dcterms:created>
  <dcterms:modified xsi:type="dcterms:W3CDTF">2017-12-18T15:41:21Z</dcterms:modified>
</cp:coreProperties>
</file>